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5" r:id="rId32"/>
    <p:sldId id="296" r:id="rId33"/>
    <p:sldId id="297" r:id="rId34"/>
    <p:sldId id="294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0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20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00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00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692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57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78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216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1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86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57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2C5A9-F74B-4A4C-8789-F995C22658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EF2FE-6658-433E-B778-1623F8BEC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8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1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2" y="895350"/>
            <a:ext cx="96297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238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0834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8193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5075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9073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3446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1962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6889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16073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6920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85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21" y="0"/>
            <a:ext cx="4133850" cy="590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66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475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7739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0197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1435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993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51" y="0"/>
            <a:ext cx="69818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6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009650"/>
            <a:ext cx="71818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8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5" y="0"/>
            <a:ext cx="9610725" cy="5219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099" y="4508605"/>
            <a:ext cx="1943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5" y="0"/>
            <a:ext cx="11773747" cy="40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7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13"/>
            <a:ext cx="85344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6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6" y="250148"/>
            <a:ext cx="9296400" cy="240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6" y="3541660"/>
            <a:ext cx="93059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94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3" y="185424"/>
            <a:ext cx="11772725" cy="51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00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38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951"/>
            <a:ext cx="11841451" cy="59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31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2346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12313803" cy="1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50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6" y="182380"/>
            <a:ext cx="10895585" cy="35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19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6" y="263421"/>
            <a:ext cx="9859468" cy="64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09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93444" cy="61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2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60" y="291605"/>
            <a:ext cx="5067300" cy="428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8" y="894022"/>
            <a:ext cx="11503836" cy="489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43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9" y="189641"/>
            <a:ext cx="8315325" cy="2581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734" y="2000250"/>
            <a:ext cx="3352800" cy="4857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6" y="3069002"/>
            <a:ext cx="2771775" cy="2428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185" y="3221401"/>
            <a:ext cx="32480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6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493"/>
            <a:ext cx="8124825" cy="2533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37" y="2836185"/>
            <a:ext cx="3667125" cy="4543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143"/>
            <a:ext cx="35528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2" y="366712"/>
            <a:ext cx="96297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0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4787"/>
            <a:ext cx="99822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5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62" y="0"/>
            <a:ext cx="9277350" cy="1057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6" y="1207489"/>
            <a:ext cx="103060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91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452437"/>
            <a:ext cx="94964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71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4" y="86193"/>
            <a:ext cx="9772650" cy="2657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4" y="2743668"/>
            <a:ext cx="95821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28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381000"/>
            <a:ext cx="100012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0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3098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080" y="4764999"/>
            <a:ext cx="8477250" cy="685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26" y="5638800"/>
            <a:ext cx="9525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3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1452562"/>
            <a:ext cx="96488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89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228725"/>
            <a:ext cx="97059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38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8" y="0"/>
            <a:ext cx="9534525" cy="5705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3" y="5828519"/>
            <a:ext cx="9315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76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1052512"/>
            <a:ext cx="9582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94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"/>
            <a:ext cx="96012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8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5" y="203225"/>
            <a:ext cx="3619500" cy="2524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5" y="2727350"/>
            <a:ext cx="9448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7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5" y="0"/>
            <a:ext cx="11799389" cy="4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4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047750"/>
            <a:ext cx="96202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7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462087"/>
            <a:ext cx="95440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9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7" y="1562100"/>
            <a:ext cx="95726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40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819150"/>
            <a:ext cx="96488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92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1200150"/>
            <a:ext cx="98488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24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662112"/>
            <a:ext cx="95059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30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2" y="2424112"/>
            <a:ext cx="9591675" cy="2009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52" y="4736813"/>
            <a:ext cx="73056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1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7" y="1466850"/>
            <a:ext cx="92678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31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2" y="1595437"/>
            <a:ext cx="94392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31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2" y="1952625"/>
            <a:ext cx="93630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2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94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28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69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2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96275" cy="4657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87" y="4698948"/>
            <a:ext cx="2933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35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37"/>
            <a:ext cx="11842230" cy="65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90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02743" cy="70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63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7" y="0"/>
            <a:ext cx="1103671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46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5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0695" cy="56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21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1" y="0"/>
            <a:ext cx="10328223" cy="61308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45" y="5568877"/>
            <a:ext cx="56102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0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4610" cy="67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79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0" y="0"/>
            <a:ext cx="12201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" y="26233"/>
            <a:ext cx="10363200" cy="409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" y="435808"/>
            <a:ext cx="9205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3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81035" cy="7794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659567"/>
            <a:ext cx="11628698" cy="20715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2881312"/>
            <a:ext cx="11560992" cy="17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96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08892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36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72210" cy="49748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882"/>
            <a:ext cx="10927830" cy="18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03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39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01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" y="0"/>
            <a:ext cx="9353550" cy="67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60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7" y="0"/>
            <a:ext cx="8914072" cy="17899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848"/>
            <a:ext cx="10445157" cy="51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39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97"/>
            <a:ext cx="12023556" cy="474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626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602387" cy="67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990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39"/>
            <a:ext cx="12074453" cy="551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28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8826" cy="320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4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765"/>
            <a:ext cx="10410825" cy="2057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2359466"/>
            <a:ext cx="12118678" cy="3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22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9" y="0"/>
            <a:ext cx="9894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339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23"/>
            <a:ext cx="11408362" cy="9631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341"/>
            <a:ext cx="9814577" cy="56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257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87397" cy="49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39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3" y="0"/>
            <a:ext cx="11210301" cy="69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932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415" cy="5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903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812249" cy="67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819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53272" cy="33448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611273" cy="4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82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03"/>
            <a:ext cx="11947161" cy="432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86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57220" cy="61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860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1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609600"/>
            <a:ext cx="110204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47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7" y="0"/>
            <a:ext cx="2918164" cy="3175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49"/>
            <a:ext cx="8909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268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71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09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46395" cy="44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329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52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671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8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405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9" y="86193"/>
            <a:ext cx="10852801" cy="20206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53717"/>
            <a:ext cx="12074491" cy="47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151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12183" cy="650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7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9" y="0"/>
            <a:ext cx="11382375" cy="2228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9" y="2405296"/>
            <a:ext cx="10732880" cy="178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21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80"/>
            <a:ext cx="11077731" cy="58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466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" y="0"/>
            <a:ext cx="12068502" cy="1394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" y="1394085"/>
            <a:ext cx="12104599" cy="190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9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2157412"/>
            <a:ext cx="91535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69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4" y="118281"/>
            <a:ext cx="11735816" cy="45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327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74" y="0"/>
            <a:ext cx="12250148" cy="24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590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7728" cy="56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0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617"/>
            <a:ext cx="12095121" cy="31052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448144" cy="347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783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"/>
            <a:ext cx="12192000" cy="504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27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84"/>
            <a:ext cx="10947742" cy="23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2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9" y="0"/>
            <a:ext cx="9020175" cy="904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7" y="904875"/>
            <a:ext cx="9171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911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28" y="131321"/>
            <a:ext cx="112776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527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2938462"/>
            <a:ext cx="78962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485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222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0</Words>
  <Application>Microsoft Office PowerPoint</Application>
  <PresentationFormat>宽屏</PresentationFormat>
  <Paragraphs>0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6</cp:revision>
  <dcterms:created xsi:type="dcterms:W3CDTF">2022-11-27T08:17:41Z</dcterms:created>
  <dcterms:modified xsi:type="dcterms:W3CDTF">2022-11-27T23:24:14Z</dcterms:modified>
</cp:coreProperties>
</file>